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27" r:id="rId4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90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S2-2504732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6G study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6G study planning for Q3/Q4 2025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SA2#170 August 2025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Input papers to provide justification and clarification of Work Task scope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/>
              <a:t>During the meeting assess </a:t>
            </a:r>
            <a:r>
              <a:rPr lang="en-US" sz="1800" dirty="0" smtClean="0"/>
              <a:t>for each WT whether </a:t>
            </a:r>
            <a:r>
              <a:rPr lang="en-US" sz="1800" dirty="0"/>
              <a:t>Key Issue submission can start in the next meeting 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(Drafting of Key Issues during the meeting is not precluded)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Document agreed Work Task scope updates in an annex of the TR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SA2#171 October 2025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Start Key Issue discussions for Work Tasks identified in previous meeting</a:t>
            </a:r>
          </a:p>
          <a:p>
            <a:pPr marL="952777" lvl="1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For </a:t>
            </a:r>
            <a:r>
              <a:rPr lang="en-US" sz="1800" dirty="0" smtClean="0"/>
              <a:t>the other </a:t>
            </a:r>
            <a:r>
              <a:rPr lang="en-US" sz="1800" dirty="0" smtClean="0"/>
              <a:t>Work Tasks continue </a:t>
            </a:r>
            <a:r>
              <a:rPr lang="en-US" sz="1800" dirty="0" smtClean="0">
                <a:solidFill>
                  <a:srgbClr val="FF0000"/>
                </a:solidFill>
              </a:rPr>
              <a:t>2. </a:t>
            </a:r>
            <a:r>
              <a:rPr lang="en-US" sz="1800" dirty="0" smtClean="0"/>
              <a:t>and </a:t>
            </a:r>
            <a:r>
              <a:rPr lang="en-US" sz="1800" dirty="0" smtClean="0">
                <a:solidFill>
                  <a:srgbClr val="FF0000"/>
                </a:solidFill>
              </a:rPr>
              <a:t>3. </a:t>
            </a:r>
            <a:r>
              <a:rPr lang="en-US" sz="1800" dirty="0" smtClean="0"/>
              <a:t>above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SA2#172 November </a:t>
            </a:r>
            <a:r>
              <a:rPr lang="en-US" sz="2000" dirty="0" smtClean="0"/>
              <a:t>2025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/>
              <a:t>C</a:t>
            </a:r>
            <a:r>
              <a:rPr lang="en-US" sz="1800" dirty="0" smtClean="0"/>
              <a:t>ontinue </a:t>
            </a:r>
            <a:r>
              <a:rPr lang="en-US" sz="1800" dirty="0" smtClean="0"/>
              <a:t>as in </a:t>
            </a:r>
            <a:r>
              <a:rPr lang="en-US" sz="1800" dirty="0" smtClean="0"/>
              <a:t>SA2#171 for Work Tasks and Key Issues</a:t>
            </a:r>
            <a:endParaRPr lang="en-US" sz="1800" dirty="0" smtClean="0"/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Completion of Key Issues is in general targeted for the end of this meeting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Update </a:t>
            </a:r>
            <a:r>
              <a:rPr lang="en-US" sz="1800" dirty="0" smtClean="0"/>
              <a:t>Study Item Description with updated Work Task descriptions from the TR annex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800" dirty="0" smtClean="0"/>
              <a:t>Add TU </a:t>
            </a:r>
            <a:r>
              <a:rPr lang="en-US" sz="1800" smtClean="0"/>
              <a:t>estimates and completion date </a:t>
            </a:r>
            <a:r>
              <a:rPr lang="en-US" sz="1800" dirty="0" smtClean="0"/>
              <a:t>to the SID</a:t>
            </a:r>
          </a:p>
          <a:p>
            <a:pPr marL="838477" lvl="1" indent="-342900">
              <a:lnSpc>
                <a:spcPct val="110000"/>
              </a:lnSpc>
              <a:buFont typeface="+mj-lt"/>
              <a:buAutoNum type="arabicPeriod"/>
              <a:defRPr/>
            </a:pPr>
            <a:endParaRPr lang="en-US" sz="18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92127</TotalTime>
  <Words>160</Words>
  <Application>Microsoft Office PowerPoint</Application>
  <PresentationFormat>Widescreen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 for 6G study</vt:lpstr>
      <vt:lpstr>Rel-20 6G study planning for Q3/Q4 2025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1101</cp:revision>
  <cp:lastPrinted>2025-01-15T11:10:15Z</cp:lastPrinted>
  <dcterms:created xsi:type="dcterms:W3CDTF">2018-05-24T11:49:12Z</dcterms:created>
  <dcterms:modified xsi:type="dcterms:W3CDTF">2025-05-18T03:53:47Z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